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3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751104" y="2670895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50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084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239059" y="306770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78938" y="2940368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실제 제주연구원 사이트의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en-US" altLang="ko-KR" spc="-150" dirty="0">
                <a:latin typeface="함초롬돋움"/>
                <a:ea typeface="함초롬돋움"/>
              </a:rPr>
              <a:t>“</a:t>
            </a:r>
            <a:r>
              <a:rPr lang="ko-KR" altLang="en-US" spc="-150" dirty="0">
                <a:latin typeface="함초롬돋움"/>
                <a:ea typeface="함초롬돋움"/>
              </a:rPr>
              <a:t>제주경제동향</a:t>
            </a:r>
            <a:r>
              <a:rPr lang="en-US" altLang="ko-KR" spc="-150" dirty="0">
                <a:latin typeface="함초롬돋움"/>
                <a:ea typeface="함초롬돋움"/>
              </a:rPr>
              <a:t>”</a:t>
            </a:r>
            <a:r>
              <a:rPr lang="ko-KR" altLang="en-US" spc="-150" dirty="0">
                <a:latin typeface="함초롬돋움"/>
                <a:ea typeface="함초롬돋움"/>
              </a:rPr>
              <a:t>을 분석한 자료를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참고하면 </a:t>
            </a:r>
            <a:r>
              <a:rPr lang="en-US" altLang="ko-KR" spc="-150" dirty="0">
                <a:latin typeface="함초롬돋움"/>
                <a:ea typeface="함초롬돋움"/>
              </a:rPr>
              <a:t>15</a:t>
            </a:r>
            <a:r>
              <a:rPr lang="ko-KR" altLang="en-US" spc="-150" dirty="0">
                <a:latin typeface="함초롬돋움"/>
                <a:ea typeface="함초롬돋움"/>
              </a:rPr>
              <a:t>년 </a:t>
            </a:r>
            <a:r>
              <a:rPr lang="en-US" altLang="ko-KR" spc="-150" dirty="0">
                <a:latin typeface="함초롬돋움"/>
                <a:ea typeface="함초롬돋움"/>
              </a:rPr>
              <a:t>100%</a:t>
            </a:r>
            <a:r>
              <a:rPr lang="ko-KR" altLang="en-US" spc="-150" dirty="0">
                <a:latin typeface="함초롬돋움"/>
                <a:ea typeface="함초롬돋움"/>
              </a:rPr>
              <a:t> 기준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전년도와 </a:t>
            </a:r>
            <a:r>
              <a:rPr lang="ko-KR" altLang="en-US" spc="-150" dirty="0" err="1">
                <a:latin typeface="함초롬돋움"/>
                <a:ea typeface="함초롬돋움"/>
              </a:rPr>
              <a:t>비교시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현재는 </a:t>
            </a:r>
            <a:r>
              <a:rPr lang="en-US" altLang="ko-KR" spc="-150" dirty="0">
                <a:latin typeface="함초롬돋움"/>
                <a:ea typeface="함초롬돋움"/>
              </a:rPr>
              <a:t>1.5%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  <a:r>
              <a:rPr lang="ko-KR" altLang="en-US" spc="-150" dirty="0" err="1">
                <a:latin typeface="함초롬돋움"/>
                <a:ea typeface="함초롬돋움"/>
              </a:rPr>
              <a:t>상승한것을</a:t>
            </a:r>
            <a:r>
              <a:rPr lang="ko-KR" altLang="en-US" spc="-150" dirty="0">
                <a:latin typeface="함초롬돋움"/>
                <a:ea typeface="함초롬돋움"/>
              </a:rPr>
              <a:t> 확인할 수 있습니다</a:t>
            </a:r>
            <a:r>
              <a:rPr lang="en-US" altLang="ko-KR" spc="-150" dirty="0">
                <a:latin typeface="함초롬돋움"/>
                <a:ea typeface="함초롬돋움"/>
              </a:rPr>
              <a:t>.</a:t>
            </a:r>
            <a:endParaRPr lang="en-US" altLang="ko-KR" spc="-150" dirty="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5603A-9AE5-4F49-BA85-97D6AB1EE7B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CA4CAAB2-2659-4CE6-AE7E-08C26CA49D20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593006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6887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681415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29614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57534" y="7102119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81705" y="3669308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1970199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6363419" y="2810149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71D16F-F54D-4FD7-A031-9A0DA634B68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429408" y="2546706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2012169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E4FA2C81-B914-4D63-925B-3D5F17FFD28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0220" y="3148607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07653-7277-4393-9A8E-57E23B749A5F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46366C-A58B-4E43-AE6F-693C9FD239B5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5" y="2435545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6" y="3504972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EB7DEB-1511-4EE4-A184-8AE26708C9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BFBFCA-118D-4310-A1B5-A85B713D19B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2045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091953" y="3020377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427" y="2141507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1E17AD-C02B-40F1-9B43-F5AD76CF9310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720043" y="2081058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3EC79E-E9A8-4ABA-A060-ADEF80639D84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91719" y="4767836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9477" y="2257080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7958" y="2224059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065" y="2199890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27699" y="2184661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30357" y="1988127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8972" y="2060034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56CB82-98B0-4CBB-84B7-692F29F716B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201149" y="6101857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관광객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A55EF6-1D79-45D6-BB6D-19A387298C31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지속적인</a:t>
            </a:r>
            <a:endParaRPr lang="en-US" altLang="ko-KR" b="1" dirty="0"/>
          </a:p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D17FF-42B0-4F00-9CA7-E3A1E7E4359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096000" y="2243857"/>
            <a:ext cx="5274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 운송비를 제주도가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것으로 예상됩니다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349161" y="4473878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181322" y="4055137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FBCF43-A07B-4563-8B6D-496C179D7615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ABB010-0F76-49F5-9556-F54C2C71C6AF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905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9312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1048</Words>
  <Application>Microsoft Office PowerPoint</Application>
  <PresentationFormat>와이드스크린</PresentationFormat>
  <Paragraphs>283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나눔스퀘어 ExtraBold</vt:lpstr>
      <vt:lpstr>나눔스퀘어 Bold</vt:lpstr>
      <vt:lpstr>함초롬돋움</vt:lpstr>
      <vt:lpstr>Arial</vt:lpstr>
      <vt:lpstr>나눔고딕 ExtraBold</vt:lpstr>
      <vt:lpstr>맑은 고딕</vt:lpstr>
      <vt:lpstr>나눔스퀘어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ICT01_20</cp:lastModifiedBy>
  <cp:revision>151</cp:revision>
  <dcterms:created xsi:type="dcterms:W3CDTF">2017-10-13T13:12:51Z</dcterms:created>
  <dcterms:modified xsi:type="dcterms:W3CDTF">2019-12-23T08:58:24Z</dcterms:modified>
  <cp:version>1000.0000.01</cp:version>
</cp:coreProperties>
</file>